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3"/>
    <p:sldId id="325" r:id="rId4"/>
    <p:sldId id="327" r:id="rId5"/>
    <p:sldId id="328" r:id="rId6"/>
    <p:sldId id="329" r:id="rId7"/>
    <p:sldId id="330" r:id="rId8"/>
    <p:sldId id="331" r:id="rId9"/>
    <p:sldId id="332" r:id="rId10"/>
    <p:sldId id="333" r:id="rId11"/>
    <p:sldId id="334" r:id="rId12"/>
    <p:sldId id="33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en-US"/>
              <a:t>Sample Dashboards </a:t>
            </a:r>
            <a:endParaRPr lang="en-US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660"/>
          </a:xfrm>
        </p:spPr>
        <p:txBody>
          <a:bodyPr>
            <a:normAutofit fontScale="90000"/>
          </a:bodyPr>
          <a:p>
            <a:pPr algn="ctr"/>
            <a:r>
              <a:rPr lang="en-US" altLang="en-GB"/>
              <a:t>revenue expense staff reporting</a:t>
            </a:r>
            <a:endParaRPr lang="en-US" altLang="en-GB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581533"/>
            <a:ext cx="12192000" cy="624230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660"/>
          </a:xfrm>
        </p:spPr>
        <p:txBody>
          <a:bodyPr>
            <a:normAutofit fontScale="90000"/>
          </a:bodyPr>
          <a:p>
            <a:pPr algn="ctr"/>
            <a:endParaRPr lang="en-GB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666750"/>
          </a:xfrm>
        </p:spPr>
        <p:txBody>
          <a:bodyPr>
            <a:normAutofit fontScale="90000"/>
          </a:bodyPr>
          <a:p>
            <a:pPr algn="ctr"/>
            <a:r>
              <a:rPr lang="en-US" altLang="en-GB"/>
              <a:t>website analtyics </a:t>
            </a:r>
            <a:endParaRPr lang="en-US" altLang="en-GB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71755" y="884555"/>
            <a:ext cx="12120245" cy="5511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660"/>
          </a:xfrm>
        </p:spPr>
        <p:txBody>
          <a:bodyPr>
            <a:normAutofit fontScale="90000"/>
          </a:bodyPr>
          <a:p>
            <a:pPr algn="ctr"/>
            <a:r>
              <a:rPr lang="en-US" altLang="en-GB"/>
              <a:t>Sales</a:t>
            </a:r>
            <a:endParaRPr lang="en-US" altLang="en-GB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713894"/>
            <a:ext cx="12192000" cy="53108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660"/>
          </a:xfrm>
        </p:spPr>
        <p:txBody>
          <a:bodyPr>
            <a:normAutofit fontScale="90000"/>
          </a:bodyPr>
          <a:p>
            <a:pPr algn="ctr"/>
            <a:r>
              <a:rPr lang="en-US" altLang="en-GB"/>
              <a:t>HR &amp; Sales</a:t>
            </a:r>
            <a:endParaRPr lang="en-US" altLang="en-GB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581660"/>
            <a:ext cx="12192000" cy="57302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660"/>
          </a:xfrm>
        </p:spPr>
        <p:txBody>
          <a:bodyPr>
            <a:normAutofit fontScale="90000"/>
          </a:bodyPr>
          <a:p>
            <a:pPr algn="ctr"/>
            <a:r>
              <a:rPr lang="en-US" altLang="en-GB"/>
              <a:t>KPI Finance</a:t>
            </a:r>
            <a:endParaRPr lang="en-US" altLang="en-GB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694838"/>
            <a:ext cx="12192000" cy="546832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660"/>
          </a:xfrm>
        </p:spPr>
        <p:txBody>
          <a:bodyPr>
            <a:normAutofit fontScale="90000"/>
          </a:bodyPr>
          <a:p>
            <a:pPr algn="ctr"/>
            <a:r>
              <a:rPr lang="en-US" altLang="en-GB"/>
              <a:t>Project Managment</a:t>
            </a:r>
            <a:endParaRPr lang="en-US" altLang="en-GB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828859"/>
            <a:ext cx="12192000" cy="532093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660"/>
          </a:xfrm>
        </p:spPr>
        <p:txBody>
          <a:bodyPr>
            <a:normAutofit fontScale="90000"/>
          </a:bodyPr>
          <a:p>
            <a:pPr algn="ctr"/>
            <a:r>
              <a:rPr lang="en-US" altLang="en-GB"/>
              <a:t>Key Financial Metrics</a:t>
            </a:r>
            <a:endParaRPr lang="en-US" altLang="en-GB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74930" y="632968"/>
            <a:ext cx="12192000" cy="57952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660"/>
          </a:xfrm>
        </p:spPr>
        <p:txBody>
          <a:bodyPr>
            <a:normAutofit fontScale="90000"/>
          </a:bodyPr>
          <a:p>
            <a:pPr algn="ctr"/>
            <a:r>
              <a:rPr lang="en-US" altLang="en-GB"/>
              <a:t>Company KPI</a:t>
            </a:r>
            <a:endParaRPr lang="en-US" altLang="en-GB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581914"/>
            <a:ext cx="12192000" cy="59253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660"/>
          </a:xfrm>
        </p:spPr>
        <p:txBody>
          <a:bodyPr>
            <a:normAutofit fontScale="90000"/>
          </a:bodyPr>
          <a:p>
            <a:pPr algn="ctr"/>
            <a:r>
              <a:rPr lang="en-US" altLang="en-GB"/>
              <a:t>Finance and Administration</a:t>
            </a:r>
            <a:endParaRPr lang="en-US" altLang="en-GB"/>
          </a:p>
        </p:txBody>
      </p:sp>
      <p:pic>
        <p:nvPicPr>
          <p:cNvPr id="3" name="Picture 2"/>
          <p:cNvPicPr/>
          <p:nvPr/>
        </p:nvPicPr>
        <p:blipFill>
          <a:blip r:embed="rId1"/>
          <a:stretch>
            <a:fillRect/>
          </a:stretch>
        </p:blipFill>
        <p:spPr>
          <a:xfrm>
            <a:off x="398145" y="502920"/>
            <a:ext cx="11266170" cy="629983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168</Words>
  <Application>WPS Presentation</Application>
  <PresentationFormat>Widescreen</PresentationFormat>
  <Paragraphs>20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9" baseType="lpstr">
      <vt:lpstr>Arial</vt:lpstr>
      <vt:lpstr>SimSun</vt:lpstr>
      <vt:lpstr>Wingdings</vt:lpstr>
      <vt:lpstr>Calibri</vt:lpstr>
      <vt:lpstr>Verdana</vt:lpstr>
      <vt:lpstr>Calibri</vt:lpstr>
      <vt:lpstr>Arial MT</vt:lpstr>
      <vt:lpstr>Segoe UI Light</vt:lpstr>
      <vt:lpstr>Segoe UI</vt:lpstr>
      <vt:lpstr>MS PGothic</vt:lpstr>
      <vt:lpstr>Calibri Light</vt:lpstr>
      <vt:lpstr>Microsoft YaHei</vt:lpstr>
      <vt:lpstr>Arial Unicode MS</vt:lpstr>
      <vt:lpstr>Calibri Light</vt:lpstr>
      <vt:lpstr>Verdana</vt:lpstr>
      <vt:lpstr>Arial</vt:lpstr>
      <vt:lpstr>Times New Roman</vt:lpstr>
      <vt:lpstr>Office Theme</vt:lpstr>
      <vt:lpstr>Power BI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BI</dc:title>
  <dc:creator>Motaz PC</dc:creator>
  <cp:lastModifiedBy>Motaz Saad (‫معتز سعد</cp:lastModifiedBy>
  <cp:revision>32</cp:revision>
  <dcterms:created xsi:type="dcterms:W3CDTF">2025-02-04T12:28:00Z</dcterms:created>
  <dcterms:modified xsi:type="dcterms:W3CDTF">2025-03-22T08:52:38Z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8E7CBA7F36B84474AD30A6BC5211657F_11</vt:lpwstr>
  </property>
  <property fmtid="{D5CDD505-2E9C-101B-9397-08002B2CF9AE}" pid="3" name="KSOProductBuildVer">
    <vt:lpwstr>2057-12.2.0.20348</vt:lpwstr>
  </property>
</Properties>
</file>

<file path=docProps/thumbnail.jpeg>
</file>